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es-E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 showGuides="1">
      <p:cViewPr>
        <p:scale>
          <a:sx n="25" d="100"/>
          <a:sy n="25" d="100"/>
        </p:scale>
        <p:origin x="-2550" y="150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2E3E-BFD4-480D-9A7B-7C50020B0FB4}" type="datetimeFigureOut">
              <a:rPr lang="es-ES" smtClean="0"/>
              <a:pPr/>
              <a:t>12/01/2016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2DDB-BD28-49D2-8E68-315E2F80F1B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260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2E3E-BFD4-480D-9A7B-7C50020B0FB4}" type="datetimeFigureOut">
              <a:rPr lang="es-ES" smtClean="0"/>
              <a:pPr/>
              <a:t>12/01/2016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2DDB-BD28-49D2-8E68-315E2F80F1B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4087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2E3E-BFD4-480D-9A7B-7C50020B0FB4}" type="datetimeFigureOut">
              <a:rPr lang="es-ES" smtClean="0"/>
              <a:pPr/>
              <a:t>12/01/2016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2DDB-BD28-49D2-8E68-315E2F80F1B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109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2E3E-BFD4-480D-9A7B-7C50020B0FB4}" type="datetimeFigureOut">
              <a:rPr lang="es-ES" smtClean="0"/>
              <a:pPr/>
              <a:t>12/01/2016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2DDB-BD28-49D2-8E68-315E2F80F1B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89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2E3E-BFD4-480D-9A7B-7C50020B0FB4}" type="datetimeFigureOut">
              <a:rPr lang="es-ES" smtClean="0"/>
              <a:pPr/>
              <a:t>12/01/2016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2DDB-BD28-49D2-8E68-315E2F80F1B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1059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2E3E-BFD4-480D-9A7B-7C50020B0FB4}" type="datetimeFigureOut">
              <a:rPr lang="es-ES" smtClean="0"/>
              <a:pPr/>
              <a:t>12/01/2016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2DDB-BD28-49D2-8E68-315E2F80F1B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57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2E3E-BFD4-480D-9A7B-7C50020B0FB4}" type="datetimeFigureOut">
              <a:rPr lang="es-ES" smtClean="0"/>
              <a:pPr/>
              <a:t>12/01/2016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2DDB-BD28-49D2-8E68-315E2F80F1B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59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2E3E-BFD4-480D-9A7B-7C50020B0FB4}" type="datetimeFigureOut">
              <a:rPr lang="es-ES" smtClean="0"/>
              <a:pPr/>
              <a:t>12/01/2016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2DDB-BD28-49D2-8E68-315E2F80F1B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8071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2E3E-BFD4-480D-9A7B-7C50020B0FB4}" type="datetimeFigureOut">
              <a:rPr lang="es-ES" smtClean="0"/>
              <a:pPr/>
              <a:t>12/01/2016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2DDB-BD28-49D2-8E68-315E2F80F1B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9967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2E3E-BFD4-480D-9A7B-7C50020B0FB4}" type="datetimeFigureOut">
              <a:rPr lang="es-ES" smtClean="0"/>
              <a:pPr/>
              <a:t>12/01/2016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2DDB-BD28-49D2-8E68-315E2F80F1B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76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2E3E-BFD4-480D-9A7B-7C50020B0FB4}" type="datetimeFigureOut">
              <a:rPr lang="es-ES" smtClean="0"/>
              <a:pPr/>
              <a:t>12/01/2016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2DDB-BD28-49D2-8E68-315E2F80F1B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4121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A2E3E-BFD4-480D-9A7B-7C50020B0FB4}" type="datetimeFigureOut">
              <a:rPr lang="es-ES" smtClean="0"/>
              <a:pPr/>
              <a:t>12/01/2016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52DDB-BD28-49D2-8E68-315E2F80F1B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8099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89"/>
            <a:ext cx="30281095" cy="428069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56383" y="14636310"/>
            <a:ext cx="28800000" cy="1490485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856383" y="29901206"/>
            <a:ext cx="28800000" cy="871296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856383" y="6282582"/>
            <a:ext cx="28800000" cy="777686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8011195" y="416249"/>
            <a:ext cx="21674408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TITOL:  LOREM IPSUM DOLOR SIT AMET, CONSECTETUR ADIPISCING ELIT, SED DO EIUSMOD TEMPOR INCIDIDUNT</a:t>
            </a:r>
            <a:endParaRPr lang="es-E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3283" y="3402262"/>
            <a:ext cx="194421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Autors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1275" y="4410374"/>
            <a:ext cx="19442160" cy="809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Filiació</a:t>
            </a:r>
            <a:r>
              <a:rPr lang="es-E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Centre</a:t>
            </a:r>
            <a:endParaRPr lang="es-E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2443" y="6354590"/>
            <a:ext cx="19442160" cy="1092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Experiència</a:t>
            </a:r>
            <a:r>
              <a:rPr lang="es-E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NanoEduca</a:t>
            </a:r>
            <a:r>
              <a:rPr lang="es-E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màxim</a:t>
            </a:r>
            <a:r>
              <a:rPr lang="es-E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1/4)</a:t>
            </a:r>
            <a:endParaRPr lang="es-E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2443" y="14779526"/>
            <a:ext cx="23525014" cy="1092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Nanorepte</a:t>
            </a:r>
            <a:r>
              <a:rPr lang="es-E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màxim</a:t>
            </a:r>
            <a:r>
              <a:rPr lang="es-E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1/2)</a:t>
            </a:r>
            <a:endParaRPr lang="es-E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2443" y="15787638"/>
            <a:ext cx="12889432" cy="6309420"/>
          </a:xfrm>
          <a:prstGeom prst="rect">
            <a:avLst/>
          </a:prstGeom>
          <a:noFill/>
        </p:spPr>
        <p:txBody>
          <a:bodyPr wrap="square" lIns="72000" numCol="1" spcCol="54000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Subtítol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in culpa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4352" y="30261246"/>
            <a:ext cx="19442160" cy="1092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E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  <a:r>
              <a:rPr lang="es-E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màxim</a:t>
            </a:r>
            <a:r>
              <a:rPr lang="es-E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1/4)</a:t>
            </a:r>
            <a:endParaRPr lang="es-E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0435" y="7794750"/>
            <a:ext cx="108732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in culpa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7256" y="7866758"/>
            <a:ext cx="2066667" cy="20666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571" y="23122355"/>
            <a:ext cx="5050659" cy="50506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40870" y="8082781"/>
            <a:ext cx="4320000" cy="432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78461" y="8082781"/>
            <a:ext cx="4320000" cy="432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6816" y="22307894"/>
            <a:ext cx="8700355" cy="61531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56011" y="8154789"/>
            <a:ext cx="4320000" cy="43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37163" y="32081878"/>
            <a:ext cx="14306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in culpa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39646" y="32297902"/>
            <a:ext cx="3764613" cy="37646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77237" y="32297902"/>
            <a:ext cx="3764613" cy="37646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4827" y="32297902"/>
            <a:ext cx="3764613" cy="376461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704639" y="15787638"/>
            <a:ext cx="13404900" cy="6309420"/>
          </a:xfrm>
          <a:prstGeom prst="rect">
            <a:avLst/>
          </a:prstGeom>
          <a:noFill/>
        </p:spPr>
        <p:txBody>
          <a:bodyPr wrap="square" lIns="72000" numCol="1" spcCol="54000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Subtítol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just"/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in culpa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085" y="23122355"/>
            <a:ext cx="5050659" cy="505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7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348</Words>
  <Application>Microsoft Office PowerPoint</Application>
  <PresentationFormat>Personalització</PresentationFormat>
  <Paragraphs>24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2" baseType="lpstr">
      <vt:lpstr>Office Theme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Damaso Torres</dc:creator>
  <cp:lastModifiedBy>Renovi</cp:lastModifiedBy>
  <cp:revision>14</cp:revision>
  <dcterms:created xsi:type="dcterms:W3CDTF">2016-01-08T09:38:34Z</dcterms:created>
  <dcterms:modified xsi:type="dcterms:W3CDTF">2016-01-12T15:42:17Z</dcterms:modified>
</cp:coreProperties>
</file>