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7D1A4-9F39-41DF-A80C-EEF173B5FAC9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E48E-AE8A-4900-8F59-178D80DDB8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304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7D1A4-9F39-41DF-A80C-EEF173B5FAC9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E48E-AE8A-4900-8F59-178D80DDB8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770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7D1A4-9F39-41DF-A80C-EEF173B5FAC9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E48E-AE8A-4900-8F59-178D80DDB8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222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7D1A4-9F39-41DF-A80C-EEF173B5FAC9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E48E-AE8A-4900-8F59-178D80DDB8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094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7D1A4-9F39-41DF-A80C-EEF173B5FAC9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E48E-AE8A-4900-8F59-178D80DDB8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052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7D1A4-9F39-41DF-A80C-EEF173B5FAC9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E48E-AE8A-4900-8F59-178D80DDB8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13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7D1A4-9F39-41DF-A80C-EEF173B5FAC9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E48E-AE8A-4900-8F59-178D80DDB8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395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7D1A4-9F39-41DF-A80C-EEF173B5FAC9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E48E-AE8A-4900-8F59-178D80DDB8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1187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7D1A4-9F39-41DF-A80C-EEF173B5FAC9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E48E-AE8A-4900-8F59-178D80DDB8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1373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7D1A4-9F39-41DF-A80C-EEF173B5FAC9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E48E-AE8A-4900-8F59-178D80DDB8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25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7D1A4-9F39-41DF-A80C-EEF173B5FAC9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E48E-AE8A-4900-8F59-178D80DDB8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379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7D1A4-9F39-41DF-A80C-EEF173B5FAC9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0E48E-AE8A-4900-8F59-178D80DDB8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323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851920" y="1882310"/>
            <a:ext cx="864096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Elipse"/>
          <p:cNvSpPr/>
          <p:nvPr/>
        </p:nvSpPr>
        <p:spPr>
          <a:xfrm>
            <a:off x="3321345" y="3895554"/>
            <a:ext cx="936104" cy="936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8 Conector recto"/>
          <p:cNvCxnSpPr>
            <a:stCxn id="4" idx="3"/>
          </p:cNvCxnSpPr>
          <p:nvPr/>
        </p:nvCxnSpPr>
        <p:spPr>
          <a:xfrm>
            <a:off x="4716016" y="2314358"/>
            <a:ext cx="13681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Elipse"/>
          <p:cNvSpPr/>
          <p:nvPr/>
        </p:nvSpPr>
        <p:spPr>
          <a:xfrm>
            <a:off x="5868144" y="1810302"/>
            <a:ext cx="936104" cy="936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" name="12 Conector recto"/>
          <p:cNvCxnSpPr/>
          <p:nvPr/>
        </p:nvCxnSpPr>
        <p:spPr>
          <a:xfrm>
            <a:off x="5292080" y="2317338"/>
            <a:ext cx="0" cy="7891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3851920" y="3106446"/>
            <a:ext cx="4032448" cy="5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6516216" y="3111486"/>
            <a:ext cx="0" cy="7891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7875499" y="3106446"/>
            <a:ext cx="0" cy="7891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5130084" y="3111486"/>
            <a:ext cx="0" cy="7891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3851920" y="3106446"/>
            <a:ext cx="0" cy="7891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Rectángulo"/>
          <p:cNvSpPr/>
          <p:nvPr/>
        </p:nvSpPr>
        <p:spPr>
          <a:xfrm>
            <a:off x="4682446" y="3895554"/>
            <a:ext cx="864096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Rectángulo"/>
          <p:cNvSpPr/>
          <p:nvPr/>
        </p:nvSpPr>
        <p:spPr>
          <a:xfrm>
            <a:off x="6084168" y="3895554"/>
            <a:ext cx="86409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Elipse"/>
          <p:cNvSpPr/>
          <p:nvPr/>
        </p:nvSpPr>
        <p:spPr>
          <a:xfrm>
            <a:off x="7308304" y="3859550"/>
            <a:ext cx="936104" cy="936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6" name="25 Conector recto"/>
          <p:cNvCxnSpPr/>
          <p:nvPr/>
        </p:nvCxnSpPr>
        <p:spPr>
          <a:xfrm>
            <a:off x="1953193" y="4357960"/>
            <a:ext cx="13681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Rectángulo"/>
          <p:cNvSpPr/>
          <p:nvPr/>
        </p:nvSpPr>
        <p:spPr>
          <a:xfrm>
            <a:off x="1089097" y="4005048"/>
            <a:ext cx="864096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8" name="27 Conector recto"/>
          <p:cNvCxnSpPr/>
          <p:nvPr/>
        </p:nvCxnSpPr>
        <p:spPr>
          <a:xfrm>
            <a:off x="2637269" y="4357960"/>
            <a:ext cx="0" cy="7891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Rectángulo"/>
          <p:cNvSpPr/>
          <p:nvPr/>
        </p:nvSpPr>
        <p:spPr>
          <a:xfrm>
            <a:off x="2205221" y="5147068"/>
            <a:ext cx="864096" cy="8640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467544" y="525257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dirty="0" err="1" smtClean="0"/>
              <a:t>Aa</a:t>
            </a:r>
            <a:endParaRPr lang="es-ES" sz="3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467544" y="1177845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dirty="0" smtClean="0"/>
              <a:t>AA</a:t>
            </a:r>
            <a:endParaRPr lang="es-ES" sz="3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79050" y="176262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dirty="0" err="1" smtClean="0"/>
              <a:t>aa</a:t>
            </a:r>
            <a:endParaRPr lang="es-ES" sz="32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1986699" y="579156"/>
            <a:ext cx="1058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dirty="0"/>
              <a:t>X</a:t>
            </a:r>
            <a:r>
              <a:rPr lang="ca-ES" sz="3200" baseline="30000" dirty="0"/>
              <a:t>A </a:t>
            </a:r>
            <a:r>
              <a:rPr lang="ca-ES" sz="3200" dirty="0" err="1" smtClean="0"/>
              <a:t>X</a:t>
            </a:r>
            <a:r>
              <a:rPr lang="ca-ES" sz="3200" baseline="30000" dirty="0" err="1" smtClean="0"/>
              <a:t>A</a:t>
            </a:r>
            <a:endParaRPr lang="es-ES" sz="3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953193" y="1225527"/>
            <a:ext cx="1058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dirty="0" smtClean="0"/>
              <a:t>X</a:t>
            </a:r>
            <a:r>
              <a:rPr lang="ca-ES" sz="3200" baseline="30000" dirty="0" smtClean="0"/>
              <a:t>a </a:t>
            </a:r>
            <a:r>
              <a:rPr lang="ca-ES" sz="3200" dirty="0" smtClean="0"/>
              <a:t>X</a:t>
            </a:r>
            <a:r>
              <a:rPr lang="ca-ES" sz="3200" baseline="30000" dirty="0" smtClean="0"/>
              <a:t>A</a:t>
            </a:r>
            <a:endParaRPr lang="es-ES" sz="3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986698" y="1959159"/>
            <a:ext cx="1058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dirty="0" smtClean="0"/>
              <a:t>X</a:t>
            </a:r>
            <a:r>
              <a:rPr lang="ca-ES" sz="3200" baseline="30000" dirty="0" smtClean="0"/>
              <a:t>a </a:t>
            </a:r>
            <a:r>
              <a:rPr lang="ca-ES" sz="3200" dirty="0" err="1" smtClean="0"/>
              <a:t>X</a:t>
            </a:r>
            <a:r>
              <a:rPr lang="ca-ES" sz="3200" baseline="30000" dirty="0" err="1" smtClean="0"/>
              <a:t>a</a:t>
            </a:r>
            <a:endParaRPr lang="es-ES" sz="3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7715079" y="5426389"/>
            <a:ext cx="1058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dirty="0"/>
              <a:t>X</a:t>
            </a:r>
            <a:r>
              <a:rPr lang="ca-ES" sz="3200" baseline="30000" dirty="0"/>
              <a:t>A </a:t>
            </a:r>
            <a:r>
              <a:rPr lang="ca-ES" sz="3200" dirty="0"/>
              <a:t>Y</a:t>
            </a:r>
            <a:endParaRPr lang="es-ES" sz="32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7715080" y="6011164"/>
            <a:ext cx="1058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dirty="0" smtClean="0"/>
              <a:t>X</a:t>
            </a:r>
            <a:r>
              <a:rPr lang="ca-ES" sz="3200" baseline="30000" dirty="0" smtClean="0"/>
              <a:t>a </a:t>
            </a:r>
            <a:r>
              <a:rPr lang="ca-ES" sz="3200" dirty="0"/>
              <a:t>Y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745133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76935" y="1196752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CTRL+C copiar</a:t>
            </a:r>
          </a:p>
          <a:p>
            <a:r>
              <a:rPr lang="ca-ES" dirty="0" smtClean="0"/>
              <a:t>CTRL+V enganxar</a:t>
            </a:r>
          </a:p>
          <a:p>
            <a:endParaRPr lang="ca-ES" dirty="0"/>
          </a:p>
          <a:p>
            <a:r>
              <a:rPr lang="ca-ES" dirty="0" smtClean="0"/>
              <a:t>Botó del teclat </a:t>
            </a:r>
            <a:r>
              <a:rPr lang="ca-ES" dirty="0" err="1" smtClean="0"/>
              <a:t>ImpPt</a:t>
            </a:r>
            <a:r>
              <a:rPr lang="ca-ES" dirty="0" smtClean="0"/>
              <a:t> o </a:t>
            </a:r>
            <a:r>
              <a:rPr lang="ca-ES" dirty="0" err="1" smtClean="0"/>
              <a:t>ImprPant</a:t>
            </a:r>
            <a:r>
              <a:rPr lang="ca-ES" dirty="0" smtClean="0"/>
              <a:t> (a dalt a la dreta) i després  CTRL+V enganxar enganxa imatge del que veiem a la pantalla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30132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42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jORDI dOMÈNECH</dc:creator>
  <cp:lastModifiedBy>jORDI dOMÈNECH</cp:lastModifiedBy>
  <cp:revision>2</cp:revision>
  <dcterms:created xsi:type="dcterms:W3CDTF">2020-10-29T11:55:17Z</dcterms:created>
  <dcterms:modified xsi:type="dcterms:W3CDTF">2020-10-29T12:33:02Z</dcterms:modified>
</cp:coreProperties>
</file>